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90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pn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836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55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08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513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021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31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092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467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63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78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80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F9B5D0-5879-4304-B7AB-4B9EACB521FC}" type="datetimeFigureOut">
              <a:rPr lang="en-US" smtClean="0"/>
              <a:t>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6BC43-1374-4A7E-99DD-1D56262CD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672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69" y="1397976"/>
            <a:ext cx="2309446" cy="17320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131" y="1128710"/>
            <a:ext cx="2136532" cy="16023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24" r="37566"/>
          <a:stretch/>
        </p:blipFill>
        <p:spPr>
          <a:xfrm>
            <a:off x="2655278" y="1301101"/>
            <a:ext cx="1389185" cy="182895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365"/>
          <a:stretch/>
        </p:blipFill>
        <p:spPr>
          <a:xfrm>
            <a:off x="416169" y="3515820"/>
            <a:ext cx="8124092" cy="336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149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860" y="1708555"/>
            <a:ext cx="3196113" cy="19754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47" y="1708555"/>
            <a:ext cx="3196113" cy="19754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522"/>
          <a:stretch/>
        </p:blipFill>
        <p:spPr>
          <a:xfrm>
            <a:off x="9165058" y="3274511"/>
            <a:ext cx="2264942" cy="29890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916" y="3274511"/>
            <a:ext cx="4498142" cy="298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360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88" r="-1"/>
          <a:stretch/>
        </p:blipFill>
        <p:spPr>
          <a:xfrm>
            <a:off x="3479162" y="1485900"/>
            <a:ext cx="4068487" cy="358992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521"/>
          <a:stretch/>
        </p:blipFill>
        <p:spPr>
          <a:xfrm>
            <a:off x="297180" y="1485900"/>
            <a:ext cx="3181982" cy="36347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414" y="1100925"/>
            <a:ext cx="6444031" cy="381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0617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>Rochester Institute of Technology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Mingming Fan</dc:creator>
  <cp:lastModifiedBy>Mingming Fan</cp:lastModifiedBy>
  <cp:revision>6</cp:revision>
  <dcterms:created xsi:type="dcterms:W3CDTF">2021-01-12T21:49:43Z</dcterms:created>
  <dcterms:modified xsi:type="dcterms:W3CDTF">2021-01-12T23:00:15Z</dcterms:modified>
</cp:coreProperties>
</file>

<file path=docProps/thumbnail.jpeg>
</file>